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9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437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15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49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24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47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26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41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3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42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51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210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38" r:id="rId6"/>
    <p:sldLayoutId id="2147483734" r:id="rId7"/>
    <p:sldLayoutId id="2147483735" r:id="rId8"/>
    <p:sldLayoutId id="2147483736" r:id="rId9"/>
    <p:sldLayoutId id="2147483737" r:id="rId10"/>
    <p:sldLayoutId id="2147483739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4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2668AB-695E-4FC0-8BBB-A98BF37E69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9235" y="863695"/>
            <a:ext cx="3511233" cy="3779995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Curtis United Methodist Church Bible Study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9506B6-FC6C-4A79-985D-BB6DE2279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236" y="4739780"/>
            <a:ext cx="3511233" cy="1147054"/>
          </a:xfrm>
        </p:spPr>
        <p:txBody>
          <a:bodyPr anchor="t">
            <a:normAutofit fontScale="92500"/>
          </a:bodyPr>
          <a:lstStyle/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Facilitator 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LaVaughn W. Price, Sr., Pastor</a:t>
            </a:r>
          </a:p>
          <a:p>
            <a:endParaRPr lang="en-US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9235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7141A8-0C5D-4876-8215-234B15D51F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40" y="476257"/>
            <a:ext cx="6902063" cy="5410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516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13111-0844-4058-8C69-D140498EE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Lesson IV Part II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CCFFBB-6B79-4941-8C21-E35B9493E930}"/>
              </a:ext>
            </a:extLst>
          </p:cNvPr>
          <p:cNvSpPr/>
          <p:nvPr/>
        </p:nvSpPr>
        <p:spPr>
          <a:xfrm>
            <a:off x="786063" y="2257199"/>
            <a:ext cx="1023486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Matthew 10:5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Sending Out the Twelve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Matthew 15:24 Lost Sheep of Israel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Romans 15:8 Servant for the circumcision</a:t>
            </a:r>
          </a:p>
        </p:txBody>
      </p:sp>
    </p:spTree>
    <p:extLst>
      <p:ext uri="{BB962C8B-B14F-4D97-AF65-F5344CB8AC3E}">
        <p14:creationId xmlns:p14="http://schemas.microsoft.com/office/powerpoint/2010/main" val="2007200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B2F47-B955-4F30-B593-0CEE4DEE4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Lesson IV Part II</a:t>
            </a:r>
            <a:endParaRPr lang="en-US" sz="6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CC6693-AEC9-4277-A67E-786B5CD93B14}"/>
              </a:ext>
            </a:extLst>
          </p:cNvPr>
          <p:cNvSpPr/>
          <p:nvPr/>
        </p:nvSpPr>
        <p:spPr>
          <a:xfrm>
            <a:off x="1074821" y="2353452"/>
            <a:ext cx="965734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4:34-37 The rehearsal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5:1-5 Ananias &amp; wife held back funds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5:6-11 They both died</a:t>
            </a:r>
          </a:p>
        </p:txBody>
      </p:sp>
    </p:spTree>
    <p:extLst>
      <p:ext uri="{BB962C8B-B14F-4D97-AF65-F5344CB8AC3E}">
        <p14:creationId xmlns:p14="http://schemas.microsoft.com/office/powerpoint/2010/main" val="1433947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64044-79B2-45CF-A130-9F73C986F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Lesson IV Part II</a:t>
            </a:r>
            <a:endParaRPr lang="en-US" sz="6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B27CC2-EFC6-45E6-BB2A-614887DD0FED}"/>
              </a:ext>
            </a:extLst>
          </p:cNvPr>
          <p:cNvSpPr/>
          <p:nvPr/>
        </p:nvSpPr>
        <p:spPr>
          <a:xfrm>
            <a:off x="1026695" y="2385536"/>
            <a:ext cx="104594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5:12 Signs and Wonders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1:8 Holy Ghost came upon them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5:12 They both died</a:t>
            </a:r>
          </a:p>
        </p:txBody>
      </p:sp>
    </p:spTree>
    <p:extLst>
      <p:ext uri="{BB962C8B-B14F-4D97-AF65-F5344CB8AC3E}">
        <p14:creationId xmlns:p14="http://schemas.microsoft.com/office/powerpoint/2010/main" val="1367264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E9377-0874-4BE6-AD1E-860C539FB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Lesson IV Part II</a:t>
            </a:r>
            <a:endParaRPr lang="en-US" sz="6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BA97F1-8C0F-4B56-84B0-581A6B7E8D92}"/>
              </a:ext>
            </a:extLst>
          </p:cNvPr>
          <p:cNvSpPr/>
          <p:nvPr/>
        </p:nvSpPr>
        <p:spPr>
          <a:xfrm>
            <a:off x="900419" y="2254109"/>
            <a:ext cx="102317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5:13-14 They respected them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5:15-17 The sick were brought to them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5:18-19 The Lord opened the jail doors</a:t>
            </a:r>
          </a:p>
        </p:txBody>
      </p:sp>
    </p:spTree>
    <p:extLst>
      <p:ext uri="{BB962C8B-B14F-4D97-AF65-F5344CB8AC3E}">
        <p14:creationId xmlns:p14="http://schemas.microsoft.com/office/powerpoint/2010/main" val="2157746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784C0-7232-4C2E-9C59-8C9F0DDF5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Lesson IV Part II</a:t>
            </a:r>
            <a:endParaRPr lang="en-US" sz="6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8CBF4F-7B12-4317-AB53-B83493B12092}"/>
              </a:ext>
            </a:extLst>
          </p:cNvPr>
          <p:cNvSpPr/>
          <p:nvPr/>
        </p:nvSpPr>
        <p:spPr>
          <a:xfrm>
            <a:off x="824918" y="2136663"/>
            <a:ext cx="102317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5:20-26 Apostles on trial again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5:27-28 They appear before the council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5:29-30 The Lord opened the jail doors</a:t>
            </a:r>
          </a:p>
        </p:txBody>
      </p:sp>
    </p:spTree>
    <p:extLst>
      <p:ext uri="{BB962C8B-B14F-4D97-AF65-F5344CB8AC3E}">
        <p14:creationId xmlns:p14="http://schemas.microsoft.com/office/powerpoint/2010/main" val="81643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A654-90C2-4B41-BB92-ADB7683DB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Lesson IV Part I</a:t>
            </a:r>
            <a:endParaRPr lang="en-US" sz="6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9F9F8F-26F9-4B51-A677-7F9ADFA8D0A8}"/>
              </a:ext>
            </a:extLst>
          </p:cNvPr>
          <p:cNvSpPr/>
          <p:nvPr/>
        </p:nvSpPr>
        <p:spPr>
          <a:xfrm>
            <a:off x="1379330" y="1952105"/>
            <a:ext cx="1022618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4:11-12   Chief Corner Stone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Matthew 7:13-14 The Narrow Way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4:13 Boldness of Peter &amp; John</a:t>
            </a:r>
          </a:p>
        </p:txBody>
      </p:sp>
    </p:spTree>
    <p:extLst>
      <p:ext uri="{BB962C8B-B14F-4D97-AF65-F5344CB8AC3E}">
        <p14:creationId xmlns:p14="http://schemas.microsoft.com/office/powerpoint/2010/main" val="1289278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B05E5-767B-4783-9FB8-535EB403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Lesson IV Part I</a:t>
            </a:r>
            <a:endParaRPr lang="en-US" sz="6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A3FC13-1F5E-46A9-B147-9560B1FA5EA7}"/>
              </a:ext>
            </a:extLst>
          </p:cNvPr>
          <p:cNvSpPr/>
          <p:nvPr/>
        </p:nvSpPr>
        <p:spPr>
          <a:xfrm>
            <a:off x="1187115" y="2690336"/>
            <a:ext cx="957713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8:1 Saul consented to persecution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Acts 11:19 Barnabas &amp; Saul at Antioch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4:13 Unlearn &amp; Ignorant Men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7450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3C9B3-6A3D-46D4-B5A3-3304CBD9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Lesson IV Part I</a:t>
            </a:r>
            <a:endParaRPr lang="en-US" sz="6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6E82D8-84A6-4A57-8FF7-059665582A7A}"/>
              </a:ext>
            </a:extLst>
          </p:cNvPr>
          <p:cNvSpPr/>
          <p:nvPr/>
        </p:nvSpPr>
        <p:spPr>
          <a:xfrm>
            <a:off x="1183142" y="1868054"/>
            <a:ext cx="98151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4:14-17 What to do with the two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4:18 Peter &amp; John was commanded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4:19-22 Everyone glorified God</a:t>
            </a:r>
          </a:p>
        </p:txBody>
      </p:sp>
    </p:spTree>
    <p:extLst>
      <p:ext uri="{BB962C8B-B14F-4D97-AF65-F5344CB8AC3E}">
        <p14:creationId xmlns:p14="http://schemas.microsoft.com/office/powerpoint/2010/main" val="2430945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58068-2614-4789-B3CA-C9510A743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Lesson IV Part I</a:t>
            </a:r>
            <a:endParaRPr lang="en-US" sz="6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6C96DD-D8F6-4E0F-BDBD-F1C902659257}"/>
              </a:ext>
            </a:extLst>
          </p:cNvPr>
          <p:cNvSpPr/>
          <p:nvPr/>
        </p:nvSpPr>
        <p:spPr>
          <a:xfrm>
            <a:off x="1219199" y="2225115"/>
            <a:ext cx="972151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4:23 Peter &amp; John went to companions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11:25-26 Barnabas went to Tarsus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4:24-28 Everyone was guilty</a:t>
            </a:r>
          </a:p>
        </p:txBody>
      </p:sp>
    </p:spTree>
    <p:extLst>
      <p:ext uri="{BB962C8B-B14F-4D97-AF65-F5344CB8AC3E}">
        <p14:creationId xmlns:p14="http://schemas.microsoft.com/office/powerpoint/2010/main" val="1905211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3BC28-C5F9-4B01-AC05-01FEA9AF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Lesson IV Part I</a:t>
            </a:r>
            <a:endParaRPr lang="en-US" sz="6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C7C3D2-8672-4947-AF73-D16A295E6B9F}"/>
              </a:ext>
            </a:extLst>
          </p:cNvPr>
          <p:cNvSpPr/>
          <p:nvPr/>
        </p:nvSpPr>
        <p:spPr>
          <a:xfrm>
            <a:off x="962526" y="2529915"/>
            <a:ext cx="984985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2:23 God knew the outcome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Eph 1:11 We have gotten and Inheritance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 Tim 1:9 God calls us with Holy calling</a:t>
            </a:r>
          </a:p>
        </p:txBody>
      </p:sp>
    </p:spTree>
    <p:extLst>
      <p:ext uri="{BB962C8B-B14F-4D97-AF65-F5344CB8AC3E}">
        <p14:creationId xmlns:p14="http://schemas.microsoft.com/office/powerpoint/2010/main" val="2296096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6C5DE-4B29-411D-A516-B24911631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Lesson IV Part I</a:t>
            </a:r>
            <a:endParaRPr lang="en-US" sz="6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225CCB-CE12-42DA-B020-03C2CCE8F8B3}"/>
              </a:ext>
            </a:extLst>
          </p:cNvPr>
          <p:cNvSpPr/>
          <p:nvPr/>
        </p:nvSpPr>
        <p:spPr>
          <a:xfrm>
            <a:off x="1181818" y="2353451"/>
            <a:ext cx="98177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4:29-31 The rehearsal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32 There were no arguments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4:33-37 Wealth brought to disciples</a:t>
            </a:r>
          </a:p>
        </p:txBody>
      </p:sp>
    </p:spTree>
    <p:extLst>
      <p:ext uri="{BB962C8B-B14F-4D97-AF65-F5344CB8AC3E}">
        <p14:creationId xmlns:p14="http://schemas.microsoft.com/office/powerpoint/2010/main" val="2789648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6D405-CC54-4F89-800A-1CA2CBEC8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Lesson IV Part I</a:t>
            </a:r>
            <a:endParaRPr lang="en-US" sz="6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D89495-8FB5-4980-8A86-53277FD5D578}"/>
              </a:ext>
            </a:extLst>
          </p:cNvPr>
          <p:cNvSpPr/>
          <p:nvPr/>
        </p:nvSpPr>
        <p:spPr>
          <a:xfrm>
            <a:off x="1187115" y="2690336"/>
            <a:ext cx="970547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4:29-31 The rehearsal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32 There were no arguments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4:33-37 Wealth brought to disciples</a:t>
            </a:r>
          </a:p>
        </p:txBody>
      </p:sp>
    </p:spTree>
    <p:extLst>
      <p:ext uri="{BB962C8B-B14F-4D97-AF65-F5344CB8AC3E}">
        <p14:creationId xmlns:p14="http://schemas.microsoft.com/office/powerpoint/2010/main" val="2841040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A6BFE-02E5-41E3-9783-89E28F4B8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Lesson IV Part II</a:t>
            </a:r>
            <a:endParaRPr lang="en-US" sz="6000" dirty="0"/>
          </a:p>
        </p:txBody>
      </p:sp>
      <p:pic>
        <p:nvPicPr>
          <p:cNvPr id="1026" name="Picture 2" descr="Service Background for Church Services: The Book Of Acts">
            <a:extLst>
              <a:ext uri="{FF2B5EF4-FFF2-40B4-BE49-F238E27FC236}">
                <a16:creationId xmlns:a16="http://schemas.microsoft.com/office/drawing/2014/main" id="{C8BD6443-FBD4-4BBC-9957-BCD4D7A0A53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80" y="2140156"/>
            <a:ext cx="4896093" cy="366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Book of Acts and the Power of Pentecost - Ascension Press Media">
            <a:extLst>
              <a:ext uri="{FF2B5EF4-FFF2-40B4-BE49-F238E27FC236}">
                <a16:creationId xmlns:a16="http://schemas.microsoft.com/office/drawing/2014/main" id="{3AFE8E58-50DB-47FC-867A-C22F19F2940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049" y="2140156"/>
            <a:ext cx="5356197" cy="366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63397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RegularSeedRightStep">
      <a:dk1>
        <a:srgbClr val="000000"/>
      </a:dk1>
      <a:lt1>
        <a:srgbClr val="FFFFFF"/>
      </a:lt1>
      <a:dk2>
        <a:srgbClr val="383A21"/>
      </a:dk2>
      <a:lt2>
        <a:srgbClr val="E2E7E8"/>
      </a:lt2>
      <a:accent1>
        <a:srgbClr val="C36A4D"/>
      </a:accent1>
      <a:accent2>
        <a:srgbClr val="B1893B"/>
      </a:accent2>
      <a:accent3>
        <a:srgbClr val="A1A942"/>
      </a:accent3>
      <a:accent4>
        <a:srgbClr val="77B13B"/>
      </a:accent4>
      <a:accent5>
        <a:srgbClr val="51B647"/>
      </a:accent5>
      <a:accent6>
        <a:srgbClr val="3BB162"/>
      </a:accent6>
      <a:hlink>
        <a:srgbClr val="388CA8"/>
      </a:hlink>
      <a:folHlink>
        <a:srgbClr val="828282"/>
      </a:folHlink>
    </a:clrScheme>
    <a:fontScheme name="Dividend">
      <a:majorFont>
        <a:latin typeface="Univers Condensed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Univers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309</Words>
  <Application>Microsoft Office PowerPoint</Application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Gill Sans MT</vt:lpstr>
      <vt:lpstr>Times New Roman</vt:lpstr>
      <vt:lpstr>Univers</vt:lpstr>
      <vt:lpstr>Univers Condensed</vt:lpstr>
      <vt:lpstr>Wingdings</vt:lpstr>
      <vt:lpstr>Wingdings 2</vt:lpstr>
      <vt:lpstr>DividendVTI</vt:lpstr>
      <vt:lpstr>Curtis United Methodist Church Bible Study </vt:lpstr>
      <vt:lpstr>Acts Lesson IV Part I</vt:lpstr>
      <vt:lpstr>Acts Lesson IV Part I</vt:lpstr>
      <vt:lpstr>Acts Lesson IV Part I</vt:lpstr>
      <vt:lpstr>Acts Lesson IV Part I</vt:lpstr>
      <vt:lpstr>Acts Lesson IV Part I</vt:lpstr>
      <vt:lpstr>Acts Lesson IV Part I</vt:lpstr>
      <vt:lpstr>Acts Lesson IV Part I</vt:lpstr>
      <vt:lpstr>Acts Lesson IV Part II</vt:lpstr>
      <vt:lpstr>Acts Lesson IV Part II</vt:lpstr>
      <vt:lpstr>Acts Lesson IV Part II</vt:lpstr>
      <vt:lpstr>Acts Lesson IV Part II</vt:lpstr>
      <vt:lpstr>Acts Lesson IV Part II</vt:lpstr>
      <vt:lpstr>Acts Lesson IV Part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Curtis United Methodist Church Bible Study </dc:title>
  <dc:creator>Owner</dc:creator>
  <cp:lastModifiedBy>Owner</cp:lastModifiedBy>
  <cp:revision>16</cp:revision>
  <dcterms:created xsi:type="dcterms:W3CDTF">2020-06-15T20:38:47Z</dcterms:created>
  <dcterms:modified xsi:type="dcterms:W3CDTF">2020-06-24T11:08:41Z</dcterms:modified>
</cp:coreProperties>
</file>